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311" r:id="rId3"/>
    <p:sldId id="312" r:id="rId4"/>
    <p:sldId id="289" r:id="rId5"/>
    <p:sldId id="300" r:id="rId6"/>
    <p:sldId id="288" r:id="rId7"/>
    <p:sldId id="308" r:id="rId8"/>
    <p:sldId id="291" r:id="rId9"/>
    <p:sldId id="301" r:id="rId10"/>
    <p:sldId id="293" r:id="rId11"/>
    <p:sldId id="304" r:id="rId12"/>
    <p:sldId id="292" r:id="rId13"/>
    <p:sldId id="302" r:id="rId14"/>
    <p:sldId id="303" r:id="rId15"/>
    <p:sldId id="31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6/21/2023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jayutility.com/Technology_6GenerationsofProgrammingLanguages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xQG65OhXA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dbdesign01/chapter/chapter-2-fundamental-concepts/" TargetMode="External"/><Relationship Id="rId2" Type="http://schemas.openxmlformats.org/officeDocument/2006/relationships/hyperlink" Target="https://www.databasejournal.com/sqletc/article.php/1469521/Introduction-to-Relational-Database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oracle.com/database/what-is-a-cloud-database/" TargetMode="External"/><Relationship Id="rId4" Type="http://schemas.openxmlformats.org/officeDocument/2006/relationships/hyperlink" Target="https://www.codecademy.com/articles/what-is-rdbms-sq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dbdesign01/chapter/chapter-2-fundamental-concepts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2-fundamental-concept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in/dbms/relation-data-mode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dbdesign01/chapter/chapter-2-fundamental-concepts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Commercial DBMS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Oracle DBMS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MySQL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Microsoft SQL Server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PostgreSQL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8009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519108" cy="4023360"/>
          </a:xfrm>
        </p:spPr>
        <p:txBody>
          <a:bodyPr/>
          <a:lstStyle/>
          <a:p>
            <a:r>
              <a:rPr lang="en-US" dirty="0"/>
              <a:t>SQL stands for </a:t>
            </a:r>
            <a:r>
              <a:rPr lang="en-US" b="1" dirty="0"/>
              <a:t>structured query language </a:t>
            </a:r>
          </a:p>
          <a:p>
            <a:r>
              <a:rPr lang="en-US" dirty="0"/>
              <a:t>It is a considered a </a:t>
            </a:r>
            <a:r>
              <a:rPr lang="en-US" b="1" dirty="0"/>
              <a:t>fourth generation programming language </a:t>
            </a:r>
          </a:p>
          <a:p>
            <a:r>
              <a:rPr lang="en-US" dirty="0"/>
              <a:t>Let’s users and programs access, manipulate and update  databases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7513" y="2238647"/>
            <a:ext cx="5780040" cy="29205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81365" y="5495365"/>
            <a:ext cx="34783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http://www.sanjayutility.com/Technology_6GenerationsofProgrammingLanguages.aspx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56213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End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Applications that interact with the databases to present information to users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Sits mostly between the users and the DBMS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Mostly web based solutions, portals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943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Technology for Databases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technologies within the cloud environment </a:t>
            </a:r>
          </a:p>
          <a:p>
            <a:r>
              <a:rPr lang="en-US" dirty="0"/>
              <a:t>Cloud databases are hosted within a cloud environment </a:t>
            </a:r>
          </a:p>
          <a:p>
            <a:r>
              <a:rPr lang="en-US" dirty="0"/>
              <a:t>Examples of database cloud technologies- </a:t>
            </a:r>
            <a:r>
              <a:rPr lang="en-US" b="1" dirty="0"/>
              <a:t>Amazon Redshift,</a:t>
            </a:r>
            <a:r>
              <a:rPr lang="en-US" dirty="0"/>
              <a:t> </a:t>
            </a:r>
            <a:r>
              <a:rPr lang="en-US" b="1" dirty="0"/>
              <a:t>Amazon Relational Database Service, Amazon Aurora, Google Cloud , Microsoft Azure </a:t>
            </a:r>
          </a:p>
        </p:txBody>
      </p:sp>
    </p:spTree>
    <p:extLst>
      <p:ext uri="{BB962C8B-B14F-4D97-AF65-F5344CB8AC3E}">
        <p14:creationId xmlns:p14="http://schemas.microsoft.com/office/powerpoint/2010/main" val="3635626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Warehouse and BI Systems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Databases keep track of the most updated information</a:t>
            </a:r>
          </a:p>
          <a:p>
            <a:r>
              <a:rPr lang="en-US" dirty="0"/>
              <a:t>While databases support current transaction, </a:t>
            </a:r>
            <a:r>
              <a:rPr lang="en-US" b="1" dirty="0"/>
              <a:t>Data warehouses keep track of historical information</a:t>
            </a:r>
          </a:p>
          <a:p>
            <a:r>
              <a:rPr lang="en-US" dirty="0"/>
              <a:t>Data warehouse help with </a:t>
            </a:r>
            <a:r>
              <a:rPr lang="en-US" b="1" dirty="0"/>
              <a:t>sophisticated data analysis, forecasting and planning</a:t>
            </a:r>
          </a:p>
          <a:p>
            <a:r>
              <a:rPr lang="en-US" dirty="0"/>
              <a:t>The data from databases are fed to data warehouses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338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Video- Difference between database and 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https://www.youtube.com/watch?v=FxQG65OhXAQ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51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88517-3598-4C0E-8EEC-C623B8CF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Covered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7CCDF-1C9F-47C8-B411-E43BAC0C5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DBMS- Database Management Systems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Database Properties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Cloud and BI Systems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44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CF5A4-CA27-44BF-AA8F-FCB49C25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to Read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8E069-1FB0-4A94-B374-6BC82F6C9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Chapter 2- Fundamental Concepts</a:t>
            </a:r>
          </a:p>
          <a:p>
            <a:r>
              <a:rPr lang="en-US" dirty="0">
                <a:hlinkClick r:id="rId3"/>
              </a:rPr>
              <a:t>https://opentextbc.ca/dbdesign01/chapter/chapter-2-fundamental-concepts/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Relational Database Management Systems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https://www.codecademy.com/articles/what-is-rdbms-sql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Cloud Database Technologies</a:t>
            </a:r>
          </a:p>
          <a:p>
            <a:r>
              <a:rPr lang="en-US" dirty="0">
                <a:hlinkClick r:id="rId5"/>
              </a:rPr>
              <a:t>https://www.oracle.com/database/what-is-a-cloud-database/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02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Systems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2487" y="2134441"/>
            <a:ext cx="4448175" cy="280987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5710518" y="2725271"/>
            <a:ext cx="2608729" cy="2823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435788" y="2263588"/>
            <a:ext cx="1936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Database is where the actual data is stored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446059" y="1537447"/>
            <a:ext cx="1398494" cy="101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54907" y="1178435"/>
            <a:ext cx="1846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DBMS manages the database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25589" y="454018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Reference: </a:t>
            </a:r>
            <a:r>
              <a:rPr lang="en-US" sz="1200" dirty="0">
                <a:hlinkClick r:id="rId3"/>
              </a:rPr>
              <a:t>https://opentextbc.ca/dbdesign01/chapter/chapter-2-fundamental-concepts</a:t>
            </a:r>
            <a:r>
              <a:rPr lang="en-US" dirty="0">
                <a:hlinkClick r:id="rId3"/>
              </a:rPr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04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Properties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It is a representation of some aspect of the real world or a collection of </a:t>
            </a:r>
            <a:r>
              <a:rPr lang="en-US" i="1" dirty="0"/>
              <a:t>data element</a:t>
            </a:r>
            <a:r>
              <a:rPr lang="en-US" dirty="0"/>
              <a:t>s (facts) representing real-world information.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database is logical, coherent and internally consistent.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database is designed, built and populated with data for a specific purpose.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Each data item is stored in a field.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combination of fields makes up a </a:t>
            </a:r>
            <a:r>
              <a:rPr lang="en-US" i="1" dirty="0"/>
              <a:t>table</a:t>
            </a:r>
            <a:r>
              <a:rPr lang="en-US" dirty="0"/>
              <a:t>. For example, each field in an employee table contains data about an individual employee.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200" dirty="0"/>
              <a:t>Reference: </a:t>
            </a:r>
            <a:r>
              <a:rPr lang="en-US" sz="1200" dirty="0">
                <a:hlinkClick r:id="rId2"/>
              </a:rPr>
              <a:t>https://opentextbc.ca/dbdesign01/chapter/chapter-2-fundamental-concepts/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81645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database terminologies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Data </a:t>
            </a:r>
            <a:r>
              <a:rPr lang="en-US" dirty="0"/>
              <a:t>– values stored in the database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Information</a:t>
            </a:r>
            <a:r>
              <a:rPr lang="en-US" dirty="0"/>
              <a:t>- data processed to have meaning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Database</a:t>
            </a:r>
            <a:r>
              <a:rPr lang="en-US" dirty="0"/>
              <a:t>- collection of tables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Table</a:t>
            </a:r>
            <a:r>
              <a:rPr lang="en-US" dirty="0"/>
              <a:t>- contains collection of records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Record</a:t>
            </a:r>
            <a:r>
              <a:rPr lang="en-US" dirty="0"/>
              <a:t>-   horizontal rows in the table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Field</a:t>
            </a:r>
            <a:r>
              <a:rPr lang="en-US" dirty="0"/>
              <a:t> - the vertical columns of the table</a:t>
            </a:r>
          </a:p>
        </p:txBody>
      </p:sp>
    </p:spTree>
    <p:extLst>
      <p:ext uri="{BB962C8B-B14F-4D97-AF65-F5344CB8AC3E}">
        <p14:creationId xmlns:p14="http://schemas.microsoft.com/office/powerpoint/2010/main" val="1391242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Recap-&gt; Relational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0795" y="1889452"/>
            <a:ext cx="5239374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6964" y="5542845"/>
            <a:ext cx="694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https://www.w3schools.in/dbms/relation-data-model/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690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DBMS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Collection of programs that enables users to create and maintain databases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It helps to control access to all database resources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Provides an environment that is convenient and efficient for users to retrieve and store information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410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bank DBMS</a:t>
            </a:r>
          </a:p>
        </p:txBody>
      </p:sp>
      <p:pic>
        <p:nvPicPr>
          <p:cNvPr id="1026" name="Picture 2" descr="https://opentextbc.ca/dbdesign01/wp-content/uploads/sites/11/2013/12/Banking-Systems-RDBMS-300x195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153" y="2058295"/>
            <a:ext cx="4858963" cy="31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85634" y="5315635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/>
              <a:t>Reference: </a:t>
            </a:r>
            <a:r>
              <a:rPr lang="en-US" sz="1100" dirty="0">
                <a:hlinkClick r:id="rId3"/>
              </a:rPr>
              <a:t>https://opentextbc.ca/dbdesign01/chapter/chapter-2-fundamental-concepts/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081089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2380</TotalTime>
  <Words>490</Words>
  <Application>Microsoft Office PowerPoint</Application>
  <PresentationFormat>Widescreen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Wingdings</vt:lpstr>
      <vt:lpstr>Retrospect</vt:lpstr>
      <vt:lpstr>ITEC 3200</vt:lpstr>
      <vt:lpstr>Topics Covered </vt:lpstr>
      <vt:lpstr>Resources to Read </vt:lpstr>
      <vt:lpstr>Database Systems</vt:lpstr>
      <vt:lpstr>Database Properties </vt:lpstr>
      <vt:lpstr>Relational database terminologies </vt:lpstr>
      <vt:lpstr>Recap-&gt; Relational Model</vt:lpstr>
      <vt:lpstr>The DBMS</vt:lpstr>
      <vt:lpstr>A bank DBMS</vt:lpstr>
      <vt:lpstr>Examples of Commercial DBMS</vt:lpstr>
      <vt:lpstr>SQL</vt:lpstr>
      <vt:lpstr>Front End Applications</vt:lpstr>
      <vt:lpstr>Cloud Technology for Databases  </vt:lpstr>
      <vt:lpstr>Data Warehouse and BI Systems </vt:lpstr>
      <vt:lpstr>Video- Difference between database and BI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93</cp:revision>
  <dcterms:created xsi:type="dcterms:W3CDTF">2019-08-15T15:00:50Z</dcterms:created>
  <dcterms:modified xsi:type="dcterms:W3CDTF">2023-06-21T16:30:54Z</dcterms:modified>
</cp:coreProperties>
</file>